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29166F"/>
    <a:srgbClr val="1B5D99"/>
    <a:srgbClr val="DA251C"/>
    <a:srgbClr val="175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9455D7C5-B81E-4BAC-B32D-55620D73D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5583" y="3846137"/>
            <a:ext cx="4266217" cy="237633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AC198EB-BC5F-4D0C-95A3-32EA69222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720" y="2120526"/>
            <a:ext cx="8717280" cy="1356043"/>
          </a:xfrm>
        </p:spPr>
        <p:txBody>
          <a:bodyPr anchor="b">
            <a:normAutofit/>
          </a:bodyPr>
          <a:lstStyle>
            <a:lvl1pPr algn="ctr">
              <a:defRPr sz="5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3349D3-5F09-47A9-942D-F1EE412A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D6BF66-839C-4BE9-B986-9CF7C6A8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D330C9-3A12-4E82-A2F9-DEA086AF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流程圖: 人工作業 11">
            <a:extLst>
              <a:ext uri="{FF2B5EF4-FFF2-40B4-BE49-F238E27FC236}">
                <a16:creationId xmlns:a16="http://schemas.microsoft.com/office/drawing/2014/main" id="{491742BF-8AC9-4305-8C2B-175C04322DFC}"/>
              </a:ext>
            </a:extLst>
          </p:cNvPr>
          <p:cNvSpPr/>
          <p:nvPr userDrawn="1"/>
        </p:nvSpPr>
        <p:spPr>
          <a:xfrm>
            <a:off x="7164320" y="4108986"/>
            <a:ext cx="2062575" cy="22473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5369"/>
              <a:gd name="connsiteY0" fmla="*/ 225 h 10225"/>
              <a:gd name="connsiteX1" fmla="*/ 15369 w 15369"/>
              <a:gd name="connsiteY1" fmla="*/ 0 h 10225"/>
              <a:gd name="connsiteX2" fmla="*/ 8000 w 15369"/>
              <a:gd name="connsiteY2" fmla="*/ 10225 h 10225"/>
              <a:gd name="connsiteX3" fmla="*/ 2000 w 15369"/>
              <a:gd name="connsiteY3" fmla="*/ 10225 h 10225"/>
              <a:gd name="connsiteX4" fmla="*/ 0 w 15369"/>
              <a:gd name="connsiteY4" fmla="*/ 225 h 10225"/>
              <a:gd name="connsiteX0" fmla="*/ 0 w 13557"/>
              <a:gd name="connsiteY0" fmla="*/ 360 h 10225"/>
              <a:gd name="connsiteX1" fmla="*/ 13557 w 13557"/>
              <a:gd name="connsiteY1" fmla="*/ 0 h 10225"/>
              <a:gd name="connsiteX2" fmla="*/ 6188 w 13557"/>
              <a:gd name="connsiteY2" fmla="*/ 10225 h 10225"/>
              <a:gd name="connsiteX3" fmla="*/ 188 w 13557"/>
              <a:gd name="connsiteY3" fmla="*/ 10225 h 10225"/>
              <a:gd name="connsiteX4" fmla="*/ 0 w 13557"/>
              <a:gd name="connsiteY4" fmla="*/ 360 h 10225"/>
              <a:gd name="connsiteX0" fmla="*/ 0 w 13557"/>
              <a:gd name="connsiteY0" fmla="*/ 45 h 9910"/>
              <a:gd name="connsiteX1" fmla="*/ 13557 w 13557"/>
              <a:gd name="connsiteY1" fmla="*/ 0 h 9910"/>
              <a:gd name="connsiteX2" fmla="*/ 6188 w 13557"/>
              <a:gd name="connsiteY2" fmla="*/ 9910 h 9910"/>
              <a:gd name="connsiteX3" fmla="*/ 188 w 13557"/>
              <a:gd name="connsiteY3" fmla="*/ 9910 h 9910"/>
              <a:gd name="connsiteX4" fmla="*/ 0 w 13557"/>
              <a:gd name="connsiteY4" fmla="*/ 45 h 9910"/>
              <a:gd name="connsiteX0" fmla="*/ 0 w 10050"/>
              <a:gd name="connsiteY0" fmla="*/ 90 h 10045"/>
              <a:gd name="connsiteX1" fmla="*/ 10050 w 10050"/>
              <a:gd name="connsiteY1" fmla="*/ 0 h 10045"/>
              <a:gd name="connsiteX2" fmla="*/ 4564 w 10050"/>
              <a:gd name="connsiteY2" fmla="*/ 10045 h 10045"/>
              <a:gd name="connsiteX3" fmla="*/ 139 w 10050"/>
              <a:gd name="connsiteY3" fmla="*/ 10045 h 10045"/>
              <a:gd name="connsiteX4" fmla="*/ 0 w 10050"/>
              <a:gd name="connsiteY4" fmla="*/ 90 h 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0" h="10045">
                <a:moveTo>
                  <a:pt x="0" y="90"/>
                </a:moveTo>
                <a:lnTo>
                  <a:pt x="10050" y="0"/>
                </a:lnTo>
                <a:lnTo>
                  <a:pt x="4564" y="10045"/>
                </a:lnTo>
                <a:lnTo>
                  <a:pt x="139" y="10045"/>
                </a:lnTo>
                <a:cubicBezTo>
                  <a:pt x="92" y="6727"/>
                  <a:pt x="46" y="3408"/>
                  <a:pt x="0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人工作業 11">
            <a:extLst>
              <a:ext uri="{FF2B5EF4-FFF2-40B4-BE49-F238E27FC236}">
                <a16:creationId xmlns:a16="http://schemas.microsoft.com/office/drawing/2014/main" id="{C25A8855-5782-4862-B526-0211841699E3}"/>
              </a:ext>
            </a:extLst>
          </p:cNvPr>
          <p:cNvSpPr/>
          <p:nvPr userDrawn="1"/>
        </p:nvSpPr>
        <p:spPr>
          <a:xfrm flipH="1">
            <a:off x="2965105" y="3924096"/>
            <a:ext cx="2397922" cy="229837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5369"/>
              <a:gd name="connsiteY0" fmla="*/ 225 h 10225"/>
              <a:gd name="connsiteX1" fmla="*/ 15369 w 15369"/>
              <a:gd name="connsiteY1" fmla="*/ 0 h 10225"/>
              <a:gd name="connsiteX2" fmla="*/ 8000 w 15369"/>
              <a:gd name="connsiteY2" fmla="*/ 10225 h 10225"/>
              <a:gd name="connsiteX3" fmla="*/ 2000 w 15369"/>
              <a:gd name="connsiteY3" fmla="*/ 10225 h 10225"/>
              <a:gd name="connsiteX4" fmla="*/ 0 w 15369"/>
              <a:gd name="connsiteY4" fmla="*/ 225 h 10225"/>
              <a:gd name="connsiteX0" fmla="*/ 0 w 13557"/>
              <a:gd name="connsiteY0" fmla="*/ 360 h 10225"/>
              <a:gd name="connsiteX1" fmla="*/ 13557 w 13557"/>
              <a:gd name="connsiteY1" fmla="*/ 0 h 10225"/>
              <a:gd name="connsiteX2" fmla="*/ 6188 w 13557"/>
              <a:gd name="connsiteY2" fmla="*/ 10225 h 10225"/>
              <a:gd name="connsiteX3" fmla="*/ 188 w 13557"/>
              <a:gd name="connsiteY3" fmla="*/ 10225 h 10225"/>
              <a:gd name="connsiteX4" fmla="*/ 0 w 13557"/>
              <a:gd name="connsiteY4" fmla="*/ 360 h 10225"/>
              <a:gd name="connsiteX0" fmla="*/ 0 w 13557"/>
              <a:gd name="connsiteY0" fmla="*/ 45 h 9910"/>
              <a:gd name="connsiteX1" fmla="*/ 13557 w 13557"/>
              <a:gd name="connsiteY1" fmla="*/ 0 h 9910"/>
              <a:gd name="connsiteX2" fmla="*/ 6188 w 13557"/>
              <a:gd name="connsiteY2" fmla="*/ 9910 h 9910"/>
              <a:gd name="connsiteX3" fmla="*/ 188 w 13557"/>
              <a:gd name="connsiteY3" fmla="*/ 9910 h 9910"/>
              <a:gd name="connsiteX4" fmla="*/ 0 w 13557"/>
              <a:gd name="connsiteY4" fmla="*/ 45 h 9910"/>
              <a:gd name="connsiteX0" fmla="*/ 0 w 10050"/>
              <a:gd name="connsiteY0" fmla="*/ 90 h 10045"/>
              <a:gd name="connsiteX1" fmla="*/ 10050 w 10050"/>
              <a:gd name="connsiteY1" fmla="*/ 0 h 10045"/>
              <a:gd name="connsiteX2" fmla="*/ 4564 w 10050"/>
              <a:gd name="connsiteY2" fmla="*/ 10045 h 10045"/>
              <a:gd name="connsiteX3" fmla="*/ 139 w 10050"/>
              <a:gd name="connsiteY3" fmla="*/ 10045 h 10045"/>
              <a:gd name="connsiteX4" fmla="*/ 0 w 10050"/>
              <a:gd name="connsiteY4" fmla="*/ 90 h 10045"/>
              <a:gd name="connsiteX0" fmla="*/ 0 w 11832"/>
              <a:gd name="connsiteY0" fmla="*/ 499 h 10454"/>
              <a:gd name="connsiteX1" fmla="*/ 11832 w 11832"/>
              <a:gd name="connsiteY1" fmla="*/ 0 h 10454"/>
              <a:gd name="connsiteX2" fmla="*/ 4564 w 11832"/>
              <a:gd name="connsiteY2" fmla="*/ 10454 h 10454"/>
              <a:gd name="connsiteX3" fmla="*/ 139 w 11832"/>
              <a:gd name="connsiteY3" fmla="*/ 10454 h 10454"/>
              <a:gd name="connsiteX4" fmla="*/ 0 w 11832"/>
              <a:gd name="connsiteY4" fmla="*/ 499 h 10454"/>
              <a:gd name="connsiteX0" fmla="*/ 0 w 11832"/>
              <a:gd name="connsiteY0" fmla="*/ 499 h 10454"/>
              <a:gd name="connsiteX1" fmla="*/ 11832 w 11832"/>
              <a:gd name="connsiteY1" fmla="*/ 0 h 10454"/>
              <a:gd name="connsiteX2" fmla="*/ 4118 w 11832"/>
              <a:gd name="connsiteY2" fmla="*/ 10091 h 10454"/>
              <a:gd name="connsiteX3" fmla="*/ 139 w 11832"/>
              <a:gd name="connsiteY3" fmla="*/ 10454 h 10454"/>
              <a:gd name="connsiteX4" fmla="*/ 0 w 11832"/>
              <a:gd name="connsiteY4" fmla="*/ 499 h 10454"/>
              <a:gd name="connsiteX0" fmla="*/ 0 w 11436"/>
              <a:gd name="connsiteY0" fmla="*/ 408 h 10363"/>
              <a:gd name="connsiteX1" fmla="*/ 11436 w 11436"/>
              <a:gd name="connsiteY1" fmla="*/ 0 h 10363"/>
              <a:gd name="connsiteX2" fmla="*/ 4118 w 11436"/>
              <a:gd name="connsiteY2" fmla="*/ 10000 h 10363"/>
              <a:gd name="connsiteX3" fmla="*/ 139 w 11436"/>
              <a:gd name="connsiteY3" fmla="*/ 10363 h 10363"/>
              <a:gd name="connsiteX4" fmla="*/ 0 w 11436"/>
              <a:gd name="connsiteY4" fmla="*/ 408 h 10363"/>
              <a:gd name="connsiteX0" fmla="*/ 0 w 11684"/>
              <a:gd name="connsiteY0" fmla="*/ 0 h 10591"/>
              <a:gd name="connsiteX1" fmla="*/ 11684 w 11684"/>
              <a:gd name="connsiteY1" fmla="*/ 228 h 10591"/>
              <a:gd name="connsiteX2" fmla="*/ 4366 w 11684"/>
              <a:gd name="connsiteY2" fmla="*/ 10228 h 10591"/>
              <a:gd name="connsiteX3" fmla="*/ 387 w 11684"/>
              <a:gd name="connsiteY3" fmla="*/ 10591 h 10591"/>
              <a:gd name="connsiteX4" fmla="*/ 0 w 11684"/>
              <a:gd name="connsiteY4" fmla="*/ 0 h 10591"/>
              <a:gd name="connsiteX0" fmla="*/ 0 w 11684"/>
              <a:gd name="connsiteY0" fmla="*/ 0 h 10228"/>
              <a:gd name="connsiteX1" fmla="*/ 11684 w 11684"/>
              <a:gd name="connsiteY1" fmla="*/ 228 h 10228"/>
              <a:gd name="connsiteX2" fmla="*/ 4366 w 11684"/>
              <a:gd name="connsiteY2" fmla="*/ 10228 h 10228"/>
              <a:gd name="connsiteX3" fmla="*/ 387 w 11684"/>
              <a:gd name="connsiteY3" fmla="*/ 10001 h 10228"/>
              <a:gd name="connsiteX4" fmla="*/ 0 w 11684"/>
              <a:gd name="connsiteY4" fmla="*/ 0 h 10228"/>
              <a:gd name="connsiteX0" fmla="*/ 0 w 11684"/>
              <a:gd name="connsiteY0" fmla="*/ 0 h 10273"/>
              <a:gd name="connsiteX1" fmla="*/ 11684 w 11684"/>
              <a:gd name="connsiteY1" fmla="*/ 228 h 10273"/>
              <a:gd name="connsiteX2" fmla="*/ 4366 w 11684"/>
              <a:gd name="connsiteY2" fmla="*/ 10228 h 10273"/>
              <a:gd name="connsiteX3" fmla="*/ 387 w 11684"/>
              <a:gd name="connsiteY3" fmla="*/ 10273 h 10273"/>
              <a:gd name="connsiteX4" fmla="*/ 0 w 11684"/>
              <a:gd name="connsiteY4" fmla="*/ 0 h 1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" h="10273">
                <a:moveTo>
                  <a:pt x="0" y="0"/>
                </a:moveTo>
                <a:lnTo>
                  <a:pt x="11684" y="228"/>
                </a:lnTo>
                <a:lnTo>
                  <a:pt x="4366" y="10228"/>
                </a:lnTo>
                <a:lnTo>
                  <a:pt x="387" y="10273"/>
                </a:lnTo>
                <a:cubicBezTo>
                  <a:pt x="340" y="6955"/>
                  <a:pt x="46" y="33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E4739C2-8782-482D-89AC-F337ECC8B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" b="98624" l="9814" r="97627">
                        <a14:foregroundMark x1="39320" y1="56307" x2="65106" y2="21216"/>
                        <a14:foregroundMark x1="65106" y1="21216" x2="83387" y2="15940"/>
                        <a14:foregroundMark x1="83387" y1="15940" x2="93970" y2="34518"/>
                        <a14:foregroundMark x1="93970" y1="34518" x2="95061" y2="61009"/>
                        <a14:foregroundMark x1="95061" y1="61009" x2="91533" y2="79931"/>
                        <a14:foregroundMark x1="91533" y1="79931" x2="59269" y2="93005"/>
                        <a14:foregroundMark x1="59269" y1="93005" x2="34573" y2="92661"/>
                        <a14:foregroundMark x1="34573" y1="92661" x2="31110" y2="92661"/>
                        <a14:foregroundMark x1="48172" y1="22477" x2="60423" y2="11468"/>
                        <a14:foregroundMark x1="60423" y1="11468" x2="84926" y2="18693"/>
                        <a14:foregroundMark x1="84926" y1="18693" x2="92623" y2="38303"/>
                        <a14:foregroundMark x1="92623" y1="38303" x2="92880" y2="93349"/>
                        <a14:foregroundMark x1="92880" y1="93349" x2="36434" y2="99312"/>
                        <a14:foregroundMark x1="36434" y1="99312" x2="26427" y2="98624"/>
                        <a14:foregroundMark x1="26427" y1="98624" x2="26427" y2="98624"/>
                        <a14:foregroundMark x1="53688" y1="7913" x2="93137" y2="15711"/>
                        <a14:foregroundMark x1="96985" y1="3211" x2="93137" y2="68578"/>
                        <a14:foregroundMark x1="93137" y1="68578" x2="97627" y2="93005"/>
                        <a14:foregroundMark x1="97627" y1="93005" x2="97178" y2="95986"/>
                        <a14:foregroundMark x1="96536" y1="688" x2="75497" y2="8257"/>
                        <a14:foregroundMark x1="75497" y1="8257" x2="63695" y2="8257"/>
                        <a14:foregroundMark x1="63695" y1="8257" x2="52277" y2="9633"/>
                        <a14:foregroundMark x1="52277" y1="9633" x2="51572" y2="10894"/>
                        <a14:foregroundMark x1="47530" y1="20413" x2="37845" y2="55390"/>
                        <a14:foregroundMark x1="46312" y1="17775" x2="44195" y2="28440"/>
                        <a14:foregroundMark x1="48813" y1="13532" x2="40218" y2="33830"/>
                        <a14:foregroundMark x1="40218" y1="33830" x2="28865" y2="72362"/>
                        <a14:foregroundMark x1="28865" y1="72362" x2="31751" y2="91743"/>
                        <a14:foregroundMark x1="31751" y1="91743" x2="34060" y2="92202"/>
                        <a14:foregroundMark x1="31110" y1="48624" x2="18473" y2="73853"/>
                        <a14:foregroundMark x1="18473" y1="73853" x2="29442" y2="83372"/>
                        <a14:foregroundMark x1="29442" y1="83372" x2="29827" y2="85321"/>
                        <a14:foregroundMark x1="28352" y1="54128" x2="32136" y2="48968"/>
                        <a14:foregroundMark x1="49006" y1="4128" x2="56831" y2="8372"/>
                      </a14:backgroundRemoval>
                    </a14:imgEffect>
                  </a14:imgLayer>
                </a14:imgProps>
              </a:ext>
            </a:extLst>
          </a:blip>
          <a:srcRect r="1176"/>
          <a:stretch/>
        </p:blipFill>
        <p:spPr>
          <a:xfrm flipH="1">
            <a:off x="225070" y="3854548"/>
            <a:ext cx="4755864" cy="2376333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412A1B62-ABC3-48A9-AB85-F5D130F13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3520" y="3602038"/>
            <a:ext cx="6035040" cy="5069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5188A14-4A4B-464A-B3B0-E620AD0C6580}"/>
              </a:ext>
            </a:extLst>
          </p:cNvPr>
          <p:cNvSpPr/>
          <p:nvPr userDrawn="1"/>
        </p:nvSpPr>
        <p:spPr>
          <a:xfrm>
            <a:off x="217323" y="226794"/>
            <a:ext cx="231006" cy="14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" descr="中華民國情境智能協會logo">
            <a:extLst>
              <a:ext uri="{FF2B5EF4-FFF2-40B4-BE49-F238E27FC236}">
                <a16:creationId xmlns:a16="http://schemas.microsoft.com/office/drawing/2014/main" id="{D417CE4F-81BA-4BA1-9DD1-9CD181561C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602" y="259500"/>
            <a:ext cx="2089150" cy="15017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A6C4D6FA-F46B-49F8-8452-B357FF94BD5A}"/>
              </a:ext>
            </a:extLst>
          </p:cNvPr>
          <p:cNvSpPr txBox="1"/>
          <p:nvPr userDrawn="1"/>
        </p:nvSpPr>
        <p:spPr>
          <a:xfrm>
            <a:off x="2607925" y="259500"/>
            <a:ext cx="319425" cy="132343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wrap="square" rtlCol="0">
            <a:spAutoFit/>
          </a:bodyPr>
          <a:lstStyle/>
          <a:p>
            <a:r>
              <a:rPr lang="en-US" altLang="zh-TW" sz="2000" b="1" i="1" dirty="0">
                <a:solidFill>
                  <a:srgbClr val="29166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2024</a:t>
            </a:r>
            <a:endParaRPr lang="zh-TW" altLang="en-US" sz="2000" b="1" i="1" dirty="0">
              <a:solidFill>
                <a:srgbClr val="29166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  <a:cs typeface="Cascadia Mono Light" panose="020B0609020000020004" pitchFamily="49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11CD5B0-E1D9-4256-BB84-70FB03E3E735}"/>
              </a:ext>
            </a:extLst>
          </p:cNvPr>
          <p:cNvSpPr/>
          <p:nvPr userDrawn="1"/>
        </p:nvSpPr>
        <p:spPr>
          <a:xfrm>
            <a:off x="115503" y="207544"/>
            <a:ext cx="231006" cy="1470760"/>
          </a:xfrm>
          <a:prstGeom prst="rect">
            <a:avLst/>
          </a:prstGeom>
          <a:gradFill flip="none" rotWithShape="1">
            <a:gsLst>
              <a:gs pos="0">
                <a:srgbClr val="29166F">
                  <a:shade val="30000"/>
                  <a:satMod val="115000"/>
                </a:srgbClr>
              </a:gs>
              <a:gs pos="50000">
                <a:srgbClr val="29166F">
                  <a:shade val="67500"/>
                  <a:satMod val="115000"/>
                </a:srgbClr>
              </a:gs>
              <a:gs pos="100000">
                <a:srgbClr val="29166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Forme libre 31">
            <a:extLst>
              <a:ext uri="{FF2B5EF4-FFF2-40B4-BE49-F238E27FC236}">
                <a16:creationId xmlns:a16="http://schemas.microsoft.com/office/drawing/2014/main" id="{AF2CCAB2-D8DE-481B-B458-3AD133CB7E14}"/>
              </a:ext>
            </a:extLst>
          </p:cNvPr>
          <p:cNvSpPr>
            <a:spLocks/>
          </p:cNvSpPr>
          <p:nvPr userDrawn="1"/>
        </p:nvSpPr>
        <p:spPr bwMode="auto">
          <a:xfrm rot="385990">
            <a:off x="495961" y="-604476"/>
            <a:ext cx="10698714" cy="1623313"/>
          </a:xfrm>
          <a:custGeom>
            <a:avLst/>
            <a:gdLst>
              <a:gd name="connsiteX0" fmla="*/ 0 w 10698714"/>
              <a:gd name="connsiteY0" fmla="*/ 1623313 h 1623313"/>
              <a:gd name="connsiteX1" fmla="*/ 2733722 w 10698714"/>
              <a:gd name="connsiteY1" fmla="*/ 1066480 h 1623313"/>
              <a:gd name="connsiteX2" fmla="*/ 6731701 w 10698714"/>
              <a:gd name="connsiteY2" fmla="*/ 1547811 h 1623313"/>
              <a:gd name="connsiteX3" fmla="*/ 10698714 w 10698714"/>
              <a:gd name="connsiteY3" fmla="*/ 0 h 162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8714" h="1623313" extrusionOk="0">
                <a:moveTo>
                  <a:pt x="0" y="1623313"/>
                </a:moveTo>
                <a:cubicBezTo>
                  <a:pt x="657323" y="1671186"/>
                  <a:pt x="1296754" y="974425"/>
                  <a:pt x="2733722" y="1066480"/>
                </a:cubicBezTo>
                <a:cubicBezTo>
                  <a:pt x="3264774" y="1142105"/>
                  <a:pt x="4870692" y="1591686"/>
                  <a:pt x="6731701" y="1547811"/>
                </a:cubicBezTo>
                <a:cubicBezTo>
                  <a:pt x="8437145" y="1547024"/>
                  <a:pt x="9679336" y="-3900"/>
                  <a:pt x="10698714" y="0"/>
                </a:cubicBezTo>
              </a:path>
            </a:pathLst>
          </a:custGeom>
          <a:noFill/>
          <a:ln w="28575" cap="flat" cmpd="sng" algn="ctr">
            <a:solidFill>
              <a:srgbClr val="DA251C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970993736">
                  <a:custGeom>
                    <a:avLst/>
                    <a:gdLst>
                      <a:gd name="connsiteX0" fmla="*/ 0 w 10475491"/>
                      <a:gd name="connsiteY0" fmla="*/ 1627201 h 1627201"/>
                      <a:gd name="connsiteX1" fmla="*/ 2734237 w 10475491"/>
                      <a:gd name="connsiteY1" fmla="*/ 1047032 h 1627201"/>
                      <a:gd name="connsiteX2" fmla="*/ 6732969 w 10475491"/>
                      <a:gd name="connsiteY2" fmla="*/ 1548535 h 1627201"/>
                      <a:gd name="connsiteX3" fmla="*/ 10475490 w 10475491"/>
                      <a:gd name="connsiteY3" fmla="*/ 0 h 1627201"/>
                      <a:gd name="connsiteX0" fmla="*/ 0 w 10700728"/>
                      <a:gd name="connsiteY0" fmla="*/ 1691344 h 1691344"/>
                      <a:gd name="connsiteX1" fmla="*/ 2734237 w 10700728"/>
                      <a:gd name="connsiteY1" fmla="*/ 1111175 h 1691344"/>
                      <a:gd name="connsiteX2" fmla="*/ 6732969 w 10700728"/>
                      <a:gd name="connsiteY2" fmla="*/ 1612678 h 1691344"/>
                      <a:gd name="connsiteX3" fmla="*/ 10700728 w 10700728"/>
                      <a:gd name="connsiteY3" fmla="*/ 0 h 1691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00728" h="1691344" extrusionOk="0">
                        <a:moveTo>
                          <a:pt x="0" y="1691344"/>
                        </a:moveTo>
                        <a:cubicBezTo>
                          <a:pt x="641738" y="1668206"/>
                          <a:pt x="1360487" y="1037984"/>
                          <a:pt x="2734237" y="1111175"/>
                        </a:cubicBezTo>
                        <a:cubicBezTo>
                          <a:pt x="3531616" y="1147466"/>
                          <a:pt x="4917388" y="1658480"/>
                          <a:pt x="6732969" y="1612678"/>
                        </a:cubicBezTo>
                        <a:cubicBezTo>
                          <a:pt x="8414590" y="1607026"/>
                          <a:pt x="9785968" y="74969"/>
                          <a:pt x="10700728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fr-FR" sz="1800" noProof="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87BC761-C552-49E2-8593-FB78D4667887}"/>
              </a:ext>
            </a:extLst>
          </p:cNvPr>
          <p:cNvSpPr txBox="1"/>
          <p:nvPr userDrawn="1"/>
        </p:nvSpPr>
        <p:spPr>
          <a:xfrm>
            <a:off x="5970447" y="294538"/>
            <a:ext cx="336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Nagoya, Japan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2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4BFE1F-C845-470A-A776-63FB9FA1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0944CC-22F5-4C04-ACD5-CC3D74F66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3E0FFC-2A99-4B56-8161-442146E5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A73AAD-EEA7-40AA-BBB3-40625EFA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627664-D7DA-4358-8E0F-9F8BDB0D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58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3FF0D57-A007-49DB-BCDC-FE4E53BEC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A8D1DB6-C205-4124-9E3A-1CD4167F1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8BC09-C1ED-4FCD-A6A5-58A4E898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794B05-E442-4FBA-A022-92E49543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AB204D-E659-4350-87E6-79A7DED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41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9455D7C5-B81E-4BAC-B32D-55620D73D4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5583" y="3846137"/>
            <a:ext cx="4266217" cy="237633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AC198EB-BC5F-4D0C-95A3-32EA69222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720" y="2120526"/>
            <a:ext cx="8717280" cy="135604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13349D3-5F09-47A9-942D-F1EE412A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D6BF66-839C-4BE9-B986-9CF7C6A8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D330C9-3A12-4E82-A2F9-DEA086AF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流程圖: 人工作業 11">
            <a:extLst>
              <a:ext uri="{FF2B5EF4-FFF2-40B4-BE49-F238E27FC236}">
                <a16:creationId xmlns:a16="http://schemas.microsoft.com/office/drawing/2014/main" id="{491742BF-8AC9-4305-8C2B-175C04322DFC}"/>
              </a:ext>
            </a:extLst>
          </p:cNvPr>
          <p:cNvSpPr/>
          <p:nvPr userDrawn="1"/>
        </p:nvSpPr>
        <p:spPr>
          <a:xfrm>
            <a:off x="7164320" y="4108986"/>
            <a:ext cx="2062575" cy="22473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5369"/>
              <a:gd name="connsiteY0" fmla="*/ 225 h 10225"/>
              <a:gd name="connsiteX1" fmla="*/ 15369 w 15369"/>
              <a:gd name="connsiteY1" fmla="*/ 0 h 10225"/>
              <a:gd name="connsiteX2" fmla="*/ 8000 w 15369"/>
              <a:gd name="connsiteY2" fmla="*/ 10225 h 10225"/>
              <a:gd name="connsiteX3" fmla="*/ 2000 w 15369"/>
              <a:gd name="connsiteY3" fmla="*/ 10225 h 10225"/>
              <a:gd name="connsiteX4" fmla="*/ 0 w 15369"/>
              <a:gd name="connsiteY4" fmla="*/ 225 h 10225"/>
              <a:gd name="connsiteX0" fmla="*/ 0 w 13557"/>
              <a:gd name="connsiteY0" fmla="*/ 360 h 10225"/>
              <a:gd name="connsiteX1" fmla="*/ 13557 w 13557"/>
              <a:gd name="connsiteY1" fmla="*/ 0 h 10225"/>
              <a:gd name="connsiteX2" fmla="*/ 6188 w 13557"/>
              <a:gd name="connsiteY2" fmla="*/ 10225 h 10225"/>
              <a:gd name="connsiteX3" fmla="*/ 188 w 13557"/>
              <a:gd name="connsiteY3" fmla="*/ 10225 h 10225"/>
              <a:gd name="connsiteX4" fmla="*/ 0 w 13557"/>
              <a:gd name="connsiteY4" fmla="*/ 360 h 10225"/>
              <a:gd name="connsiteX0" fmla="*/ 0 w 13557"/>
              <a:gd name="connsiteY0" fmla="*/ 45 h 9910"/>
              <a:gd name="connsiteX1" fmla="*/ 13557 w 13557"/>
              <a:gd name="connsiteY1" fmla="*/ 0 h 9910"/>
              <a:gd name="connsiteX2" fmla="*/ 6188 w 13557"/>
              <a:gd name="connsiteY2" fmla="*/ 9910 h 9910"/>
              <a:gd name="connsiteX3" fmla="*/ 188 w 13557"/>
              <a:gd name="connsiteY3" fmla="*/ 9910 h 9910"/>
              <a:gd name="connsiteX4" fmla="*/ 0 w 13557"/>
              <a:gd name="connsiteY4" fmla="*/ 45 h 9910"/>
              <a:gd name="connsiteX0" fmla="*/ 0 w 10050"/>
              <a:gd name="connsiteY0" fmla="*/ 90 h 10045"/>
              <a:gd name="connsiteX1" fmla="*/ 10050 w 10050"/>
              <a:gd name="connsiteY1" fmla="*/ 0 h 10045"/>
              <a:gd name="connsiteX2" fmla="*/ 4564 w 10050"/>
              <a:gd name="connsiteY2" fmla="*/ 10045 h 10045"/>
              <a:gd name="connsiteX3" fmla="*/ 139 w 10050"/>
              <a:gd name="connsiteY3" fmla="*/ 10045 h 10045"/>
              <a:gd name="connsiteX4" fmla="*/ 0 w 10050"/>
              <a:gd name="connsiteY4" fmla="*/ 90 h 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0" h="10045">
                <a:moveTo>
                  <a:pt x="0" y="90"/>
                </a:moveTo>
                <a:lnTo>
                  <a:pt x="10050" y="0"/>
                </a:lnTo>
                <a:lnTo>
                  <a:pt x="4564" y="10045"/>
                </a:lnTo>
                <a:lnTo>
                  <a:pt x="139" y="10045"/>
                </a:lnTo>
                <a:cubicBezTo>
                  <a:pt x="92" y="6727"/>
                  <a:pt x="46" y="3408"/>
                  <a:pt x="0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人工作業 11">
            <a:extLst>
              <a:ext uri="{FF2B5EF4-FFF2-40B4-BE49-F238E27FC236}">
                <a16:creationId xmlns:a16="http://schemas.microsoft.com/office/drawing/2014/main" id="{C25A8855-5782-4862-B526-0211841699E3}"/>
              </a:ext>
            </a:extLst>
          </p:cNvPr>
          <p:cNvSpPr/>
          <p:nvPr userDrawn="1"/>
        </p:nvSpPr>
        <p:spPr>
          <a:xfrm flipH="1">
            <a:off x="2965105" y="3924096"/>
            <a:ext cx="2397922" cy="229837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5369"/>
              <a:gd name="connsiteY0" fmla="*/ 225 h 10225"/>
              <a:gd name="connsiteX1" fmla="*/ 15369 w 15369"/>
              <a:gd name="connsiteY1" fmla="*/ 0 h 10225"/>
              <a:gd name="connsiteX2" fmla="*/ 8000 w 15369"/>
              <a:gd name="connsiteY2" fmla="*/ 10225 h 10225"/>
              <a:gd name="connsiteX3" fmla="*/ 2000 w 15369"/>
              <a:gd name="connsiteY3" fmla="*/ 10225 h 10225"/>
              <a:gd name="connsiteX4" fmla="*/ 0 w 15369"/>
              <a:gd name="connsiteY4" fmla="*/ 225 h 10225"/>
              <a:gd name="connsiteX0" fmla="*/ 0 w 13557"/>
              <a:gd name="connsiteY0" fmla="*/ 360 h 10225"/>
              <a:gd name="connsiteX1" fmla="*/ 13557 w 13557"/>
              <a:gd name="connsiteY1" fmla="*/ 0 h 10225"/>
              <a:gd name="connsiteX2" fmla="*/ 6188 w 13557"/>
              <a:gd name="connsiteY2" fmla="*/ 10225 h 10225"/>
              <a:gd name="connsiteX3" fmla="*/ 188 w 13557"/>
              <a:gd name="connsiteY3" fmla="*/ 10225 h 10225"/>
              <a:gd name="connsiteX4" fmla="*/ 0 w 13557"/>
              <a:gd name="connsiteY4" fmla="*/ 360 h 10225"/>
              <a:gd name="connsiteX0" fmla="*/ 0 w 13557"/>
              <a:gd name="connsiteY0" fmla="*/ 45 h 9910"/>
              <a:gd name="connsiteX1" fmla="*/ 13557 w 13557"/>
              <a:gd name="connsiteY1" fmla="*/ 0 h 9910"/>
              <a:gd name="connsiteX2" fmla="*/ 6188 w 13557"/>
              <a:gd name="connsiteY2" fmla="*/ 9910 h 9910"/>
              <a:gd name="connsiteX3" fmla="*/ 188 w 13557"/>
              <a:gd name="connsiteY3" fmla="*/ 9910 h 9910"/>
              <a:gd name="connsiteX4" fmla="*/ 0 w 13557"/>
              <a:gd name="connsiteY4" fmla="*/ 45 h 9910"/>
              <a:gd name="connsiteX0" fmla="*/ 0 w 10050"/>
              <a:gd name="connsiteY0" fmla="*/ 90 h 10045"/>
              <a:gd name="connsiteX1" fmla="*/ 10050 w 10050"/>
              <a:gd name="connsiteY1" fmla="*/ 0 h 10045"/>
              <a:gd name="connsiteX2" fmla="*/ 4564 w 10050"/>
              <a:gd name="connsiteY2" fmla="*/ 10045 h 10045"/>
              <a:gd name="connsiteX3" fmla="*/ 139 w 10050"/>
              <a:gd name="connsiteY3" fmla="*/ 10045 h 10045"/>
              <a:gd name="connsiteX4" fmla="*/ 0 w 10050"/>
              <a:gd name="connsiteY4" fmla="*/ 90 h 10045"/>
              <a:gd name="connsiteX0" fmla="*/ 0 w 11832"/>
              <a:gd name="connsiteY0" fmla="*/ 499 h 10454"/>
              <a:gd name="connsiteX1" fmla="*/ 11832 w 11832"/>
              <a:gd name="connsiteY1" fmla="*/ 0 h 10454"/>
              <a:gd name="connsiteX2" fmla="*/ 4564 w 11832"/>
              <a:gd name="connsiteY2" fmla="*/ 10454 h 10454"/>
              <a:gd name="connsiteX3" fmla="*/ 139 w 11832"/>
              <a:gd name="connsiteY3" fmla="*/ 10454 h 10454"/>
              <a:gd name="connsiteX4" fmla="*/ 0 w 11832"/>
              <a:gd name="connsiteY4" fmla="*/ 499 h 10454"/>
              <a:gd name="connsiteX0" fmla="*/ 0 w 11832"/>
              <a:gd name="connsiteY0" fmla="*/ 499 h 10454"/>
              <a:gd name="connsiteX1" fmla="*/ 11832 w 11832"/>
              <a:gd name="connsiteY1" fmla="*/ 0 h 10454"/>
              <a:gd name="connsiteX2" fmla="*/ 4118 w 11832"/>
              <a:gd name="connsiteY2" fmla="*/ 10091 h 10454"/>
              <a:gd name="connsiteX3" fmla="*/ 139 w 11832"/>
              <a:gd name="connsiteY3" fmla="*/ 10454 h 10454"/>
              <a:gd name="connsiteX4" fmla="*/ 0 w 11832"/>
              <a:gd name="connsiteY4" fmla="*/ 499 h 10454"/>
              <a:gd name="connsiteX0" fmla="*/ 0 w 11436"/>
              <a:gd name="connsiteY0" fmla="*/ 408 h 10363"/>
              <a:gd name="connsiteX1" fmla="*/ 11436 w 11436"/>
              <a:gd name="connsiteY1" fmla="*/ 0 h 10363"/>
              <a:gd name="connsiteX2" fmla="*/ 4118 w 11436"/>
              <a:gd name="connsiteY2" fmla="*/ 10000 h 10363"/>
              <a:gd name="connsiteX3" fmla="*/ 139 w 11436"/>
              <a:gd name="connsiteY3" fmla="*/ 10363 h 10363"/>
              <a:gd name="connsiteX4" fmla="*/ 0 w 11436"/>
              <a:gd name="connsiteY4" fmla="*/ 408 h 10363"/>
              <a:gd name="connsiteX0" fmla="*/ 0 w 11684"/>
              <a:gd name="connsiteY0" fmla="*/ 0 h 10591"/>
              <a:gd name="connsiteX1" fmla="*/ 11684 w 11684"/>
              <a:gd name="connsiteY1" fmla="*/ 228 h 10591"/>
              <a:gd name="connsiteX2" fmla="*/ 4366 w 11684"/>
              <a:gd name="connsiteY2" fmla="*/ 10228 h 10591"/>
              <a:gd name="connsiteX3" fmla="*/ 387 w 11684"/>
              <a:gd name="connsiteY3" fmla="*/ 10591 h 10591"/>
              <a:gd name="connsiteX4" fmla="*/ 0 w 11684"/>
              <a:gd name="connsiteY4" fmla="*/ 0 h 10591"/>
              <a:gd name="connsiteX0" fmla="*/ 0 w 11684"/>
              <a:gd name="connsiteY0" fmla="*/ 0 h 10228"/>
              <a:gd name="connsiteX1" fmla="*/ 11684 w 11684"/>
              <a:gd name="connsiteY1" fmla="*/ 228 h 10228"/>
              <a:gd name="connsiteX2" fmla="*/ 4366 w 11684"/>
              <a:gd name="connsiteY2" fmla="*/ 10228 h 10228"/>
              <a:gd name="connsiteX3" fmla="*/ 387 w 11684"/>
              <a:gd name="connsiteY3" fmla="*/ 10001 h 10228"/>
              <a:gd name="connsiteX4" fmla="*/ 0 w 11684"/>
              <a:gd name="connsiteY4" fmla="*/ 0 h 10228"/>
              <a:gd name="connsiteX0" fmla="*/ 0 w 11684"/>
              <a:gd name="connsiteY0" fmla="*/ 0 h 10273"/>
              <a:gd name="connsiteX1" fmla="*/ 11684 w 11684"/>
              <a:gd name="connsiteY1" fmla="*/ 228 h 10273"/>
              <a:gd name="connsiteX2" fmla="*/ 4366 w 11684"/>
              <a:gd name="connsiteY2" fmla="*/ 10228 h 10273"/>
              <a:gd name="connsiteX3" fmla="*/ 387 w 11684"/>
              <a:gd name="connsiteY3" fmla="*/ 10273 h 10273"/>
              <a:gd name="connsiteX4" fmla="*/ 0 w 11684"/>
              <a:gd name="connsiteY4" fmla="*/ 0 h 1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84" h="10273">
                <a:moveTo>
                  <a:pt x="0" y="0"/>
                </a:moveTo>
                <a:lnTo>
                  <a:pt x="11684" y="228"/>
                </a:lnTo>
                <a:lnTo>
                  <a:pt x="4366" y="10228"/>
                </a:lnTo>
                <a:lnTo>
                  <a:pt x="387" y="10273"/>
                </a:lnTo>
                <a:cubicBezTo>
                  <a:pt x="340" y="6955"/>
                  <a:pt x="46" y="331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E4739C2-8782-482D-89AC-F337ECC8B4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" b="98624" l="9814" r="97627">
                        <a14:foregroundMark x1="39320" y1="56307" x2="65106" y2="21216"/>
                        <a14:foregroundMark x1="65106" y1="21216" x2="83387" y2="15940"/>
                        <a14:foregroundMark x1="83387" y1="15940" x2="93970" y2="34518"/>
                        <a14:foregroundMark x1="93970" y1="34518" x2="95061" y2="61009"/>
                        <a14:foregroundMark x1="95061" y1="61009" x2="91533" y2="79931"/>
                        <a14:foregroundMark x1="91533" y1="79931" x2="59269" y2="93005"/>
                        <a14:foregroundMark x1="59269" y1="93005" x2="34573" y2="92661"/>
                        <a14:foregroundMark x1="34573" y1="92661" x2="31110" y2="92661"/>
                        <a14:foregroundMark x1="48172" y1="22477" x2="60423" y2="11468"/>
                        <a14:foregroundMark x1="60423" y1="11468" x2="84926" y2="18693"/>
                        <a14:foregroundMark x1="84926" y1="18693" x2="92623" y2="38303"/>
                        <a14:foregroundMark x1="92623" y1="38303" x2="92880" y2="93349"/>
                        <a14:foregroundMark x1="92880" y1="93349" x2="36434" y2="99312"/>
                        <a14:foregroundMark x1="36434" y1="99312" x2="26427" y2="98624"/>
                        <a14:foregroundMark x1="26427" y1="98624" x2="26427" y2="98624"/>
                        <a14:foregroundMark x1="53688" y1="7913" x2="93137" y2="15711"/>
                        <a14:foregroundMark x1="96985" y1="3211" x2="93137" y2="68578"/>
                        <a14:foregroundMark x1="93137" y1="68578" x2="97627" y2="93005"/>
                        <a14:foregroundMark x1="97627" y1="93005" x2="97178" y2="95986"/>
                        <a14:foregroundMark x1="96536" y1="688" x2="75497" y2="8257"/>
                        <a14:foregroundMark x1="75497" y1="8257" x2="63695" y2="8257"/>
                        <a14:foregroundMark x1="63695" y1="8257" x2="52277" y2="9633"/>
                        <a14:foregroundMark x1="52277" y1="9633" x2="51572" y2="10894"/>
                        <a14:foregroundMark x1="47530" y1="20413" x2="37845" y2="55390"/>
                        <a14:foregroundMark x1="46312" y1="17775" x2="44195" y2="28440"/>
                        <a14:foregroundMark x1="48813" y1="13532" x2="40218" y2="33830"/>
                        <a14:foregroundMark x1="40218" y1="33830" x2="28865" y2="72362"/>
                        <a14:foregroundMark x1="28865" y1="72362" x2="31751" y2="91743"/>
                        <a14:foregroundMark x1="31751" y1="91743" x2="34060" y2="92202"/>
                        <a14:foregroundMark x1="31110" y1="48624" x2="18473" y2="73853"/>
                        <a14:foregroundMark x1="18473" y1="73853" x2="29442" y2="83372"/>
                        <a14:foregroundMark x1="29442" y1="83372" x2="29827" y2="85321"/>
                        <a14:foregroundMark x1="28352" y1="54128" x2="32136" y2="48968"/>
                        <a14:foregroundMark x1="49006" y1="4128" x2="56831" y2="8372"/>
                      </a14:backgroundRemoval>
                    </a14:imgEffect>
                  </a14:imgLayer>
                </a14:imgProps>
              </a:ext>
            </a:extLst>
          </a:blip>
          <a:srcRect r="1176"/>
          <a:stretch/>
        </p:blipFill>
        <p:spPr>
          <a:xfrm flipH="1">
            <a:off x="225070" y="3854548"/>
            <a:ext cx="4755864" cy="2376333"/>
          </a:xfrm>
          <a:prstGeom prst="rect">
            <a:avLst/>
          </a:prstGeom>
        </p:spPr>
      </p:pic>
      <p:sp>
        <p:nvSpPr>
          <p:cNvPr id="3" name="副標題 2">
            <a:extLst>
              <a:ext uri="{FF2B5EF4-FFF2-40B4-BE49-F238E27FC236}">
                <a16:creationId xmlns:a16="http://schemas.microsoft.com/office/drawing/2014/main" id="{412A1B62-ABC3-48A9-AB85-F5D130F13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3520" y="3602038"/>
            <a:ext cx="6035040" cy="5069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20262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2A4FED-7C59-4890-95F6-2C341302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B9C516-A7E4-48AC-BB4B-9F453FFDE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54DC10-0823-4C09-8855-CB3DF5C4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566388-A757-4930-813A-A6E33016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D6B232-DC9B-4AE6-B618-A264DF49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10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CAFA62-F357-409C-AC0E-DA0B7137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FDBE0E-9C25-472C-B6B0-889EF0F22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6491E8-B409-4DEB-BFFC-413DEA78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59C685-52F4-4818-A4FB-D12B9B8B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6DC3C8-26B8-4509-A6A5-209880BB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648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62CDF8-D7DD-422D-AE8E-F764B50F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36A6CF-89AC-4CD6-B9CF-5F99C69B2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858B0E-FEB6-4F60-B624-024EFE69E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D613D1F-9C24-4F41-B060-74361984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C294F6-F020-49F0-B786-4A6E3623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8C9240D-03AE-444F-ABF9-F31B3CF5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9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03D242-D907-4E6E-BB48-B3669275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414FAEF-F2C6-4DBE-AD8E-A51EB71A2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1DCB63-BE56-4976-8935-8627AAC1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F49FA00-0F67-4632-9A58-100FA6B47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F2F375E-4399-4E3C-A226-2FA97FAD7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5018CD5-6347-493C-8E0A-6770495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E0F8B0C-9E91-4C47-B735-B9334618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DFA5684-F28B-41FE-81F9-5008BF93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56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14900F-0CF8-4580-969D-5BDF636C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0AAA83B-4C58-4DBC-891D-1CA43770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673D99-DFD5-42DB-ADC9-BD4A93DD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C9359A9-E301-419D-8B82-C03D8893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946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EDA4DF5-EF39-4B41-A2F6-54E4FFC7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5DDD7F-F58B-4AA4-8B7A-7038FE75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4963B9-1E63-4847-BF68-35935BA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310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295DA-6014-4A2A-A881-249AF698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E711F8-ED13-4482-8078-13B90B8A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AFDD6FE-4E10-4D83-AE9D-0710D3D5C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EFB645-3447-4704-A6C9-86C29B1D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707173-2307-4655-BD1E-979F2F81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C77064-2FF5-40F1-828A-727E54B4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0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2A4FED-7C59-4890-95F6-2C341302B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B9C516-A7E4-48AC-BB4B-9F453FFDE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54DC10-0823-4C09-8855-CB3DF5C4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566388-A757-4930-813A-A6E33016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FD6B232-DC9B-4AE6-B618-A264DF49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700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B1B98C-7EA9-4DEE-9A9D-29B2BC77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4D70208-959D-4752-8F67-162B1D009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8E138C-C62A-4C9C-957C-F2B6EAFDD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D44E255-A80F-4A8D-8B23-067BFA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0F756F-499A-4045-8BB6-6E64F693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B7056D-6B99-4CE7-A290-7013D50A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644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4BFE1F-C845-470A-A776-63FB9FA1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0944CC-22F5-4C04-ACD5-CC3D74F66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3E0FFC-2A99-4B56-8161-442146E5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A73AAD-EEA7-40AA-BBB3-40625EFAC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627664-D7DA-4358-8E0F-9F8BDB0D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77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3FF0D57-A007-49DB-BCDC-FE4E53BEC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A8D1DB6-C205-4124-9E3A-1CD4167F1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88BC09-C1ED-4FCD-A6A5-58A4E898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794B05-E442-4FBA-A022-92E49543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AB204D-E659-4350-87E6-79A7DED7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6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CAFA62-F357-409C-AC0E-DA0B7137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FDBE0E-9C25-472C-B6B0-889EF0F22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6491E8-B409-4DEB-BFFC-413DEA78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59C685-52F4-4818-A4FB-D12B9B8B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6DC3C8-26B8-4509-A6A5-209880BB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51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62CDF8-D7DD-422D-AE8E-F764B50F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36A6CF-89AC-4CD6-B9CF-5F99C69B2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858B0E-FEB6-4F60-B624-024EFE69E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D613D1F-9C24-4F41-B060-74361984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C294F6-F020-49F0-B786-4A6E3623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8C9240D-03AE-444F-ABF9-F31B3CF5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03D242-D907-4E6E-BB48-B3669275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414FAEF-F2C6-4DBE-AD8E-A51EB71A2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1DCB63-BE56-4976-8935-8627AAC1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F49FA00-0F67-4632-9A58-100FA6B47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F2F375E-4399-4E3C-A226-2FA97FAD7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5018CD5-6347-493C-8E0A-6770495F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E0F8B0C-9E91-4C47-B735-B9334618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DFA5684-F28B-41FE-81F9-5008BF93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08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14900F-0CF8-4580-969D-5BDF636C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0AAA83B-4C58-4DBC-891D-1CA43770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7673D99-DFD5-42DB-ADC9-BD4A93DD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C9359A9-E301-419D-8B82-C03D8893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90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EDA4DF5-EF39-4B41-A2F6-54E4FFC7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5DDD7F-F58B-4AA4-8B7A-7038FE75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4963B9-1E63-4847-BF68-35935BA2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718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B295DA-6014-4A2A-A881-249AF698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E711F8-ED13-4482-8078-13B90B8A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AFDD6FE-4E10-4D83-AE9D-0710D3D5C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EFB645-3447-4704-A6C9-86C29B1D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707173-2307-4655-BD1E-979F2F81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C77064-2FF5-40F1-828A-727E54B49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B1B98C-7EA9-4DEE-9A9D-29B2BC77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4D70208-959D-4752-8F67-162B1D009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C8E138C-C62A-4C9C-957C-F2B6EAFDD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D44E255-A80F-4A8D-8B23-067BFA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0F756F-499A-4045-8BB6-6E64F693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B7056D-6B99-4CE7-A290-7013D50A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74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AA45E635-39E5-4A1B-AC2A-D9A63D0DED81}"/>
              </a:ext>
            </a:extLst>
          </p:cNvPr>
          <p:cNvSpPr/>
          <p:nvPr userDrawn="1"/>
        </p:nvSpPr>
        <p:spPr>
          <a:xfrm>
            <a:off x="217323" y="226794"/>
            <a:ext cx="231006" cy="14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9A85149-2564-4097-8AA5-E1B8B3B7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634" y="365125"/>
            <a:ext cx="8169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18E20B-0539-4DEB-A402-E297A834D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1681"/>
            <a:ext cx="10515600" cy="4165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D81D2F-0997-4AB7-AE98-3D6CB1EE3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E61295-D930-48B1-B64B-9A333E9BB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5EB63A-6C84-4984-AF63-F8DF6F5B9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F2C9BBE-6F7A-4AE1-9997-356609379051}"/>
              </a:ext>
            </a:extLst>
          </p:cNvPr>
          <p:cNvSpPr/>
          <p:nvPr userDrawn="1"/>
        </p:nvSpPr>
        <p:spPr>
          <a:xfrm>
            <a:off x="115503" y="207544"/>
            <a:ext cx="231006" cy="1470760"/>
          </a:xfrm>
          <a:prstGeom prst="rect">
            <a:avLst/>
          </a:prstGeom>
          <a:gradFill flip="none" rotWithShape="1">
            <a:gsLst>
              <a:gs pos="0">
                <a:srgbClr val="29166F">
                  <a:shade val="30000"/>
                  <a:satMod val="115000"/>
                </a:srgbClr>
              </a:gs>
              <a:gs pos="50000">
                <a:srgbClr val="29166F">
                  <a:shade val="67500"/>
                  <a:satMod val="115000"/>
                </a:srgbClr>
              </a:gs>
              <a:gs pos="100000">
                <a:srgbClr val="29166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1" descr="中華民國情境智能協會logo">
            <a:extLst>
              <a:ext uri="{FF2B5EF4-FFF2-40B4-BE49-F238E27FC236}">
                <a16:creationId xmlns:a16="http://schemas.microsoft.com/office/drawing/2014/main" id="{9FBB4688-F9E5-45C4-A4CD-2E05668194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2" y="259500"/>
            <a:ext cx="2089150" cy="15017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F563BC92-DC33-4A5E-A396-3AFB2F713AD3}"/>
              </a:ext>
            </a:extLst>
          </p:cNvPr>
          <p:cNvSpPr txBox="1"/>
          <p:nvPr userDrawn="1"/>
        </p:nvSpPr>
        <p:spPr>
          <a:xfrm>
            <a:off x="2607925" y="259500"/>
            <a:ext cx="319425" cy="132343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wrap="square" rtlCol="0">
            <a:spAutoFit/>
          </a:bodyPr>
          <a:lstStyle/>
          <a:p>
            <a:r>
              <a:rPr lang="en-US" altLang="zh-TW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2024</a:t>
            </a:r>
            <a:endParaRPr lang="zh-TW" altLang="en-US" sz="20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  <a:cs typeface="Cascadia Mono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2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AA45E635-39E5-4A1B-AC2A-D9A63D0DED81}"/>
              </a:ext>
            </a:extLst>
          </p:cNvPr>
          <p:cNvSpPr/>
          <p:nvPr userDrawn="1"/>
        </p:nvSpPr>
        <p:spPr>
          <a:xfrm>
            <a:off x="217323" y="226794"/>
            <a:ext cx="231006" cy="144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18E20B-0539-4DEB-A402-E297A834D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D81D2F-0997-4AB7-AE98-3D6CB1EE3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1D31A-19C0-4E55-8C3B-224453619CA3}" type="datetimeFigureOut">
              <a:rPr lang="zh-TW" altLang="en-US" smtClean="0"/>
              <a:t>2023/10/1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E61295-D930-48B1-B64B-9A333E9BB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5EB63A-6C84-4984-AF63-F8DF6F5B9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E945-80D0-41CE-BD54-2D8415366B1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6" name="圖片 1" descr="中華民國情境智能協會logo">
            <a:extLst>
              <a:ext uri="{FF2B5EF4-FFF2-40B4-BE49-F238E27FC236}">
                <a16:creationId xmlns:a16="http://schemas.microsoft.com/office/drawing/2014/main" id="{4137F612-92E5-482B-A916-E72010369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2" y="259500"/>
            <a:ext cx="2089150" cy="15017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54093DBD-C736-4D58-8B00-CCB7077D3CD4}"/>
              </a:ext>
            </a:extLst>
          </p:cNvPr>
          <p:cNvSpPr txBox="1"/>
          <p:nvPr userDrawn="1"/>
        </p:nvSpPr>
        <p:spPr>
          <a:xfrm>
            <a:off x="2607925" y="259500"/>
            <a:ext cx="319425" cy="1323439"/>
          </a:xfrm>
          <a:prstGeom prst="rect">
            <a:avLst/>
          </a:prstGeom>
          <a:noFill/>
          <a:effectLst>
            <a:softEdge rad="31750"/>
          </a:effectLst>
        </p:spPr>
        <p:txBody>
          <a:bodyPr vert="horz" wrap="square" rtlCol="0">
            <a:spAutoFit/>
          </a:bodyPr>
          <a:lstStyle/>
          <a:p>
            <a:r>
              <a:rPr lang="en-US" altLang="zh-TW" sz="2000" b="1" i="1" dirty="0">
                <a:solidFill>
                  <a:srgbClr val="29166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" panose="02040604050505020304" pitchFamily="18" charset="0"/>
                <a:ea typeface="Cascadia Mono Light" panose="020B0609020000020004" pitchFamily="49" charset="0"/>
                <a:cs typeface="Cascadia Mono Light" panose="020B0609020000020004" pitchFamily="49" charset="0"/>
              </a:rPr>
              <a:t>2024</a:t>
            </a:r>
            <a:endParaRPr lang="zh-TW" altLang="en-US" sz="2000" b="1" i="1" dirty="0">
              <a:solidFill>
                <a:srgbClr val="29166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entury" panose="02040604050505020304" pitchFamily="18" charset="0"/>
              <a:cs typeface="Cascadia Mono Light" panose="020B0609020000020004" pitchFamily="49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F2C9BBE-6F7A-4AE1-9997-356609379051}"/>
              </a:ext>
            </a:extLst>
          </p:cNvPr>
          <p:cNvSpPr/>
          <p:nvPr userDrawn="1"/>
        </p:nvSpPr>
        <p:spPr>
          <a:xfrm>
            <a:off x="115503" y="207544"/>
            <a:ext cx="231006" cy="1470760"/>
          </a:xfrm>
          <a:prstGeom prst="rect">
            <a:avLst/>
          </a:prstGeom>
          <a:gradFill flip="none" rotWithShape="1">
            <a:gsLst>
              <a:gs pos="0">
                <a:srgbClr val="29166F">
                  <a:shade val="30000"/>
                  <a:satMod val="115000"/>
                </a:srgbClr>
              </a:gs>
              <a:gs pos="50000">
                <a:srgbClr val="29166F">
                  <a:shade val="67500"/>
                  <a:satMod val="115000"/>
                </a:srgbClr>
              </a:gs>
              <a:gs pos="100000">
                <a:srgbClr val="29166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Forme libre 31">
            <a:extLst>
              <a:ext uri="{FF2B5EF4-FFF2-40B4-BE49-F238E27FC236}">
                <a16:creationId xmlns:a16="http://schemas.microsoft.com/office/drawing/2014/main" id="{9E474986-9CC3-4072-B692-5AF51A9DB13A}"/>
              </a:ext>
            </a:extLst>
          </p:cNvPr>
          <p:cNvSpPr>
            <a:spLocks/>
          </p:cNvSpPr>
          <p:nvPr userDrawn="1"/>
        </p:nvSpPr>
        <p:spPr bwMode="auto">
          <a:xfrm rot="385990">
            <a:off x="495961" y="-604476"/>
            <a:ext cx="10698714" cy="1623313"/>
          </a:xfrm>
          <a:custGeom>
            <a:avLst/>
            <a:gdLst>
              <a:gd name="connsiteX0" fmla="*/ 0 w 10698714"/>
              <a:gd name="connsiteY0" fmla="*/ 1623313 h 1623313"/>
              <a:gd name="connsiteX1" fmla="*/ 2733722 w 10698714"/>
              <a:gd name="connsiteY1" fmla="*/ 1066480 h 1623313"/>
              <a:gd name="connsiteX2" fmla="*/ 6731701 w 10698714"/>
              <a:gd name="connsiteY2" fmla="*/ 1547811 h 1623313"/>
              <a:gd name="connsiteX3" fmla="*/ 10698714 w 10698714"/>
              <a:gd name="connsiteY3" fmla="*/ 0 h 162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8714" h="1623313" extrusionOk="0">
                <a:moveTo>
                  <a:pt x="0" y="1623313"/>
                </a:moveTo>
                <a:cubicBezTo>
                  <a:pt x="657323" y="1671186"/>
                  <a:pt x="1296754" y="974425"/>
                  <a:pt x="2733722" y="1066480"/>
                </a:cubicBezTo>
                <a:cubicBezTo>
                  <a:pt x="3264774" y="1142105"/>
                  <a:pt x="4870692" y="1591686"/>
                  <a:pt x="6731701" y="1547811"/>
                </a:cubicBezTo>
                <a:cubicBezTo>
                  <a:pt x="8437145" y="1547024"/>
                  <a:pt x="9679336" y="-3900"/>
                  <a:pt x="10698714" y="0"/>
                </a:cubicBezTo>
              </a:path>
            </a:pathLst>
          </a:custGeom>
          <a:noFill/>
          <a:ln w="28575" cap="flat" cmpd="sng" algn="ctr">
            <a:solidFill>
              <a:srgbClr val="DA251C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970993736">
                  <a:custGeom>
                    <a:avLst/>
                    <a:gdLst>
                      <a:gd name="connsiteX0" fmla="*/ 0 w 10475491"/>
                      <a:gd name="connsiteY0" fmla="*/ 1627201 h 1627201"/>
                      <a:gd name="connsiteX1" fmla="*/ 2734237 w 10475491"/>
                      <a:gd name="connsiteY1" fmla="*/ 1047032 h 1627201"/>
                      <a:gd name="connsiteX2" fmla="*/ 6732969 w 10475491"/>
                      <a:gd name="connsiteY2" fmla="*/ 1548535 h 1627201"/>
                      <a:gd name="connsiteX3" fmla="*/ 10475490 w 10475491"/>
                      <a:gd name="connsiteY3" fmla="*/ 0 h 1627201"/>
                      <a:gd name="connsiteX0" fmla="*/ 0 w 10700728"/>
                      <a:gd name="connsiteY0" fmla="*/ 1691344 h 1691344"/>
                      <a:gd name="connsiteX1" fmla="*/ 2734237 w 10700728"/>
                      <a:gd name="connsiteY1" fmla="*/ 1111175 h 1691344"/>
                      <a:gd name="connsiteX2" fmla="*/ 6732969 w 10700728"/>
                      <a:gd name="connsiteY2" fmla="*/ 1612678 h 1691344"/>
                      <a:gd name="connsiteX3" fmla="*/ 10700728 w 10700728"/>
                      <a:gd name="connsiteY3" fmla="*/ 0 h 1691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00728" h="1691344" extrusionOk="0">
                        <a:moveTo>
                          <a:pt x="0" y="1691344"/>
                        </a:moveTo>
                        <a:cubicBezTo>
                          <a:pt x="641738" y="1668206"/>
                          <a:pt x="1360487" y="1037984"/>
                          <a:pt x="2734237" y="1111175"/>
                        </a:cubicBezTo>
                        <a:cubicBezTo>
                          <a:pt x="3531616" y="1147466"/>
                          <a:pt x="4917388" y="1658480"/>
                          <a:pt x="6732969" y="1612678"/>
                        </a:cubicBezTo>
                        <a:cubicBezTo>
                          <a:pt x="8414590" y="1607026"/>
                          <a:pt x="9785968" y="74969"/>
                          <a:pt x="10700728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fr-FR" sz="1800" noProof="0" dirty="0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2E9E74B-3719-45C3-8F20-5320356604C8}"/>
              </a:ext>
            </a:extLst>
          </p:cNvPr>
          <p:cNvSpPr txBox="1"/>
          <p:nvPr userDrawn="1"/>
        </p:nvSpPr>
        <p:spPr>
          <a:xfrm>
            <a:off x="5970447" y="294538"/>
            <a:ext cx="336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Nagoya, Japan</a:t>
            </a:r>
            <a:endPara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5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3EDDC7-9849-48D8-85D8-73C952C8F2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B2EEC10-2E78-46D8-96E5-06A030E257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99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30892-29A6-41DF-8712-5C4B4ACA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F7DD61-5AAD-43A4-A22B-F3E610A0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Authors could apply this format or design your own slices for the poster presentation.</a:t>
            </a:r>
          </a:p>
          <a:p>
            <a:r>
              <a:rPr lang="en-US" altLang="zh-TW" dirty="0"/>
              <a:t>Please provide a ppt file includes 4-6 pages.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558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30892-29A6-41DF-8712-5C4B4ACA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METHODOLOGY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F7DD61-5AAD-43A4-A22B-F3E610A0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Authors could apply this format or design your own slices for the poster presentation.</a:t>
            </a:r>
          </a:p>
          <a:p>
            <a:r>
              <a:rPr lang="en-US" altLang="zh-TW" dirty="0"/>
              <a:t>Please provide a ppt file includes 4-6 pages.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180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30892-29A6-41DF-8712-5C4B4ACA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FINDINGS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F7DD61-5AAD-43A4-A22B-F3E610A0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Authors could apply this format or design your own slices for the poster presentation.</a:t>
            </a:r>
          </a:p>
          <a:p>
            <a:r>
              <a:rPr lang="en-US" altLang="zh-TW" dirty="0"/>
              <a:t>Please provide a ppt file includes 4-6 pages.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968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130892-29A6-41DF-8712-5C4B4ACA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CONCLUSIONS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F7DD61-5AAD-43A4-A22B-F3E610A07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Authors could apply this format or design your own slices for the poster presentation.</a:t>
            </a:r>
          </a:p>
          <a:p>
            <a:r>
              <a:rPr lang="en-US" altLang="zh-TW" dirty="0"/>
              <a:t>Please provide a ppt file includes 4-6 pages.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5026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100</Words>
  <Application>Microsoft Office PowerPoint</Application>
  <PresentationFormat>寬螢幕</PresentationFormat>
  <Paragraphs>12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14" baseType="lpstr">
      <vt:lpstr>微軟正黑體</vt:lpstr>
      <vt:lpstr>Arial</vt:lpstr>
      <vt:lpstr>Calibri</vt:lpstr>
      <vt:lpstr>Calibri Light</vt:lpstr>
      <vt:lpstr>Century</vt:lpstr>
      <vt:lpstr>Segoe UI Black</vt:lpstr>
      <vt:lpstr>Times New Roman</vt:lpstr>
      <vt:lpstr>Office 佈景主題</vt:lpstr>
      <vt:lpstr>1_Office 佈景主題</vt:lpstr>
      <vt:lpstr>PowerPoint 簡報</vt:lpstr>
      <vt:lpstr>INTRODUCTION</vt:lpstr>
      <vt:lpstr>METHODOLOGY</vt:lpstr>
      <vt:lpstr>FINDINGS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cckuo</dc:creator>
  <cp:lastModifiedBy>caid</cp:lastModifiedBy>
  <cp:revision>10</cp:revision>
  <dcterms:created xsi:type="dcterms:W3CDTF">2023-10-01T09:10:34Z</dcterms:created>
  <dcterms:modified xsi:type="dcterms:W3CDTF">2023-10-01T10:18:44Z</dcterms:modified>
</cp:coreProperties>
</file>